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2"/>
  </p:notesMasterIdLst>
  <p:sldIdLst>
    <p:sldId id="299" r:id="rId3"/>
    <p:sldId id="279" r:id="rId4"/>
    <p:sldId id="278" r:id="rId5"/>
    <p:sldId id="277" r:id="rId6"/>
    <p:sldId id="274" r:id="rId7"/>
    <p:sldId id="271" r:id="rId8"/>
    <p:sldId id="301" r:id="rId9"/>
    <p:sldId id="303" r:id="rId10"/>
    <p:sldId id="302" r:id="rId11"/>
    <p:sldId id="300" r:id="rId12"/>
    <p:sldId id="270" r:id="rId13"/>
    <p:sldId id="286" r:id="rId14"/>
    <p:sldId id="287" r:id="rId15"/>
    <p:sldId id="289" r:id="rId16"/>
    <p:sldId id="292" r:id="rId17"/>
    <p:sldId id="293" r:id="rId18"/>
    <p:sldId id="294" r:id="rId19"/>
    <p:sldId id="295" r:id="rId20"/>
    <p:sldId id="281" r:id="rId21"/>
    <p:sldId id="265" r:id="rId22"/>
    <p:sldId id="291" r:id="rId23"/>
    <p:sldId id="290" r:id="rId24"/>
    <p:sldId id="272" r:id="rId25"/>
    <p:sldId id="266" r:id="rId26"/>
    <p:sldId id="268" r:id="rId27"/>
    <p:sldId id="269" r:id="rId28"/>
    <p:sldId id="285" r:id="rId29"/>
    <p:sldId id="273" r:id="rId30"/>
    <p:sldId id="298" r:id="rId31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277"/>
            <p14:sldId id="274"/>
            <p14:sldId id="271"/>
            <p14:sldId id="301"/>
            <p14:sldId id="303"/>
            <p14:sldId id="302"/>
            <p14:sldId id="300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90"/>
            <p14:sldId id="272"/>
            <p14:sldId id="266"/>
            <p14:sldId id="268"/>
            <p14:sldId id="269"/>
            <p14:sldId id="285"/>
            <p14:sldId id="273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85055" autoAdjust="0"/>
  </p:normalViewPr>
  <p:slideViewPr>
    <p:cSldViewPr snapToGrid="0">
      <p:cViewPr varScale="1">
        <p:scale>
          <a:sx n="61" d="100"/>
          <a:sy n="61" d="100"/>
        </p:scale>
        <p:origin x="105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1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7" Type="http://schemas.openxmlformats.org/officeDocument/2006/relationships/hyperlink" Target="https://blogs.msdn.microsoft.com/dotnet/2016/02/10/porting-to-net-core/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anhasdot.net/" TargetMode="External"/><Relationship Id="rId4" Type="http://schemas.openxmlformats.org/officeDocument/2006/relationships/hyperlink" Target="https://visualstudiogallery.msdn.microsoft.com/1177943e-cfb7-4822-a8a6-e56c7905292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831850" y="3536482"/>
            <a:ext cx="3232478" cy="10420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00" y="3777877"/>
            <a:ext cx="661332" cy="6613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1850" y="3683967"/>
            <a:ext cx="323247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&lt;T_POCO&gt;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74559"/>
              </p:ext>
            </p:extLst>
          </p:nvPr>
        </p:nvGraphicFramePr>
        <p:xfrm>
          <a:off x="6493512" y="1312084"/>
          <a:ext cx="5365156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svcs.Configure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&lt;Attendee&gt;(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Configuration.GetSection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25033"/>
              </p:ext>
            </p:extLst>
          </p:nvPr>
        </p:nvGraphicFramePr>
        <p:xfrm>
          <a:off x="6493512" y="1312084"/>
          <a:ext cx="5365156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15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svcs.AddSingleton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&gt;( Configuration);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Porting to 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76" y="1562997"/>
            <a:ext cx="7078525" cy="473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5"/>
            </a:endParaRPr>
          </a:p>
          <a:p>
            <a:pPr marL="0" indent="0">
              <a:buNone/>
            </a:pPr>
            <a:r>
              <a:rPr lang="en-US" dirty="0">
                <a:hlinkClick r:id="rId5"/>
              </a:rPr>
              <a:t>I Can Has 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2 Options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2346</TotalTime>
  <Words>1281</Words>
  <Application>Microsoft Office PowerPoint</Application>
  <PresentationFormat>Widescreen</PresentationFormat>
  <Paragraphs>402</Paragraphs>
  <Slides>29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</vt:lpstr>
      <vt:lpstr>.NET Portability Analyzer 2 Options</vt:lpstr>
      <vt:lpstr>&gt;DEMO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IOptions&lt;T_POCO&gt;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Addie, Scott T.</cp:lastModifiedBy>
  <cp:revision>423</cp:revision>
  <dcterms:created xsi:type="dcterms:W3CDTF">2016-07-13T16:00:36Z</dcterms:created>
  <dcterms:modified xsi:type="dcterms:W3CDTF">2016-10-25T03:23:42Z</dcterms:modified>
</cp:coreProperties>
</file>